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34"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C8B7E3-5A9C-412B-BF64-CEF9859029AD}" type="datetimeFigureOut">
              <a:rPr lang="en-US" smtClean="0"/>
              <a:t>08-Jul-20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C8B7E3-5A9C-412B-BF64-CEF9859029AD}" type="datetimeFigureOut">
              <a:rPr lang="en-US" smtClean="0"/>
              <a:t>08-Jul-20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C8B7E3-5A9C-412B-BF64-CEF9859029AD}" type="datetimeFigureOut">
              <a:rPr lang="en-US" smtClean="0"/>
              <a:t>08-Jul-20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C8B7E3-5A9C-412B-BF64-CEF9859029AD}" type="datetimeFigureOut">
              <a:rPr lang="en-US" smtClean="0"/>
              <a:t>08-Jul-20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C8B7E3-5A9C-412B-BF64-CEF9859029AD}" type="datetimeFigureOut">
              <a:rPr lang="en-US" smtClean="0"/>
              <a:t>08-Jul-20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C8B7E3-5A9C-412B-BF64-CEF9859029AD}" type="datetimeFigureOut">
              <a:rPr lang="en-US" smtClean="0"/>
              <a:t>08-Jul-20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C8B7E3-5A9C-412B-BF64-CEF9859029AD}" type="datetimeFigureOut">
              <a:rPr lang="en-US" smtClean="0"/>
              <a:t>08-Jul-20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C8B7E3-5A9C-412B-BF64-CEF9859029AD}" type="datetimeFigureOut">
              <a:rPr lang="en-US" smtClean="0"/>
              <a:t>08-Jul-20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C8B7E3-5A9C-412B-BF64-CEF9859029AD}" type="datetimeFigureOut">
              <a:rPr lang="en-US" smtClean="0"/>
              <a:t>08-Jul-20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C8B7E3-5A9C-412B-BF64-CEF9859029AD}" type="datetimeFigureOut">
              <a:rPr lang="en-US" smtClean="0"/>
              <a:t>08-Jul-20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C8B7E3-5A9C-412B-BF64-CEF9859029AD}" type="datetimeFigureOut">
              <a:rPr lang="en-US" smtClean="0"/>
              <a:t>08-Jul-20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122D73-32F9-42E0-AA5F-1335F36113E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C8B7E3-5A9C-412B-BF64-CEF9859029AD}" type="datetimeFigureOut">
              <a:rPr lang="en-US" smtClean="0"/>
              <a:t>08-Jul-20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22D73-32F9-42E0-AA5F-1335F36113E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JK Flip-flop</a:t>
            </a:r>
            <a:br>
              <a:rPr lang="en-US" dirty="0"/>
            </a:b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Grp="1" noChangeAspect="1" noChangeArrowheads="1"/>
          </p:cNvPicPr>
          <p:nvPr>
            <p:ph idx="1"/>
          </p:nvPr>
        </p:nvPicPr>
        <p:blipFill>
          <a:blip r:embed="rId2"/>
          <a:srcRect/>
          <a:stretch>
            <a:fillRect/>
          </a:stretch>
        </p:blipFill>
        <p:spPr bwMode="auto">
          <a:xfrm>
            <a:off x="457200" y="1280250"/>
            <a:ext cx="8229600" cy="3870463"/>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r>
              <a:rPr lang="en-US" dirty="0"/>
              <a:t>These flip-flops are called T flip-flops because of their ability to complement its state (i.e.) Toggle, hence the name Toggle flip-flop.</a:t>
            </a:r>
          </a:p>
          <a:p>
            <a:r>
              <a:rPr lang="en-US" dirty="0" smtClean="0"/>
              <a:t/>
            </a:r>
            <a:br>
              <a:rPr lang="en-US" dirty="0" smtClean="0"/>
            </a:b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srcRect/>
          <a:stretch>
            <a:fillRect/>
          </a:stretch>
        </p:blipFill>
        <p:spPr bwMode="auto">
          <a:xfrm>
            <a:off x="1524000" y="533400"/>
            <a:ext cx="6934200" cy="5743575"/>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Applications of Flip-Flops</a:t>
            </a:r>
            <a:br>
              <a:rPr lang="en-US" dirty="0"/>
            </a:br>
            <a:endParaRPr lang="en-US" dirty="0"/>
          </a:p>
        </p:txBody>
      </p:sp>
      <p:sp>
        <p:nvSpPr>
          <p:cNvPr id="3" name="Content Placeholder 2"/>
          <p:cNvSpPr>
            <a:spLocks noGrp="1"/>
          </p:cNvSpPr>
          <p:nvPr>
            <p:ph idx="1"/>
          </p:nvPr>
        </p:nvSpPr>
        <p:spPr/>
        <p:txBody>
          <a:bodyPr/>
          <a:lstStyle/>
          <a:p>
            <a:r>
              <a:rPr lang="en-US" dirty="0"/>
              <a:t>These are the various types of flip-flops being used in digital electronic circuits and the applications of Flip-flops are as specified below.</a:t>
            </a:r>
          </a:p>
          <a:p>
            <a:r>
              <a:rPr lang="en-US" dirty="0"/>
              <a:t>Counters</a:t>
            </a:r>
          </a:p>
          <a:p>
            <a:r>
              <a:rPr lang="en-US" dirty="0"/>
              <a:t>Frequency Dividers</a:t>
            </a:r>
          </a:p>
          <a:p>
            <a:r>
              <a:rPr lang="en-US" dirty="0"/>
              <a:t>Shift Registers</a:t>
            </a:r>
          </a:p>
          <a:p>
            <a:r>
              <a:rPr lang="en-US"/>
              <a:t>Storage Registers</a:t>
            </a:r>
          </a:p>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JK Flip-flop</a:t>
            </a:r>
            <a:br>
              <a:rPr lang="en-US" dirty="0"/>
            </a:br>
            <a:endParaRPr lang="en-US" dirty="0"/>
          </a:p>
        </p:txBody>
      </p:sp>
      <p:sp>
        <p:nvSpPr>
          <p:cNvPr id="3" name="Content Placeholder 2"/>
          <p:cNvSpPr>
            <a:spLocks noGrp="1"/>
          </p:cNvSpPr>
          <p:nvPr>
            <p:ph idx="1"/>
          </p:nvPr>
        </p:nvSpPr>
        <p:spPr/>
        <p:txBody>
          <a:bodyPr/>
          <a:lstStyle/>
          <a:p>
            <a:r>
              <a:rPr lang="en-US" dirty="0"/>
              <a:t>Due to the undefined state in the SR flip flop, another flip flop is required in electronics. The JK flip flop is an improvement on the SR flip flop where S=R=1 is not a problem</a:t>
            </a:r>
            <a:r>
              <a:rPr lang="en-US" dirty="0" smtClean="0"/>
              <a:t>.</a:t>
            </a:r>
          </a:p>
          <a:p>
            <a:r>
              <a:rPr lang="en-US" dirty="0"/>
              <a:t>The input condition of J=K=1, gives an output inverting the output state. However, the outputs are the same when one tests the circuit practically.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JK flip flop"/>
          <p:cNvPicPr>
            <a:picLocks noChangeAspect="1" noChangeArrowheads="1"/>
          </p:cNvPicPr>
          <p:nvPr/>
        </p:nvPicPr>
        <p:blipFill>
          <a:blip r:embed="rId2"/>
          <a:srcRect/>
          <a:stretch>
            <a:fillRect/>
          </a:stretch>
        </p:blipFill>
        <p:spPr bwMode="auto">
          <a:xfrm>
            <a:off x="533400" y="1524000"/>
            <a:ext cx="7620000" cy="4229101"/>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r>
              <a:rPr lang="en-US" dirty="0"/>
              <a:t>In simple words, If J and K data input are different (i.e. high and low) then the output Q takes the value of J at the next clock edge. If J and K are both low then no change occurs. If J and K are both high at the clock edge then the output will toggle from one state to the other. JK Flip Flop can function as Set or Reset Flip </a:t>
            </a:r>
            <a:r>
              <a:rPr lang="en-US" dirty="0" smtClean="0"/>
              <a:t>flop.</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Grp="1" noChangeAspect="1" noChangeArrowheads="1"/>
          </p:cNvPicPr>
          <p:nvPr>
            <p:ph idx="1"/>
          </p:nvPr>
        </p:nvPicPr>
        <p:blipFill>
          <a:blip r:embed="rId2"/>
          <a:srcRect/>
          <a:stretch>
            <a:fillRect/>
          </a:stretch>
        </p:blipFill>
        <p:spPr bwMode="auto">
          <a:xfrm>
            <a:off x="457200" y="1065681"/>
            <a:ext cx="8229600" cy="4452001"/>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 Flip Flop</a:t>
            </a:r>
            <a:br>
              <a:rPr lang="en-US" dirty="0"/>
            </a:br>
            <a:endParaRPr lang="en-US" dirty="0"/>
          </a:p>
        </p:txBody>
      </p:sp>
      <p:sp>
        <p:nvSpPr>
          <p:cNvPr id="3" name="Content Placeholder 2"/>
          <p:cNvSpPr>
            <a:spLocks noGrp="1"/>
          </p:cNvSpPr>
          <p:nvPr>
            <p:ph idx="1"/>
          </p:nvPr>
        </p:nvSpPr>
        <p:spPr/>
        <p:txBody>
          <a:bodyPr>
            <a:normAutofit fontScale="92500" lnSpcReduction="10000"/>
          </a:bodyPr>
          <a:lstStyle/>
          <a:p>
            <a:r>
              <a:rPr lang="en-US" dirty="0"/>
              <a:t>D flip flop is a better alternative that is very popular with digital electronics. They are commonly used for counters and shift-registers and input </a:t>
            </a:r>
            <a:r>
              <a:rPr lang="en-US" dirty="0" smtClean="0"/>
              <a:t>synchronization.</a:t>
            </a:r>
          </a:p>
          <a:p>
            <a:r>
              <a:rPr lang="en-US" dirty="0"/>
              <a:t>The change of state of the output is dependent on the rising edge of the clock. The output (Q) is same as the input and can only change at the rising edge of the clock.</a:t>
            </a:r>
          </a:p>
          <a:p>
            <a:pPr>
              <a:buNone/>
            </a:pPr>
            <a:r>
              <a:rPr lang="en-US" dirty="0" smtClean="0"/>
              <a:t/>
            </a:r>
            <a:br>
              <a:rPr lang="en-US" dirty="0" smtClean="0"/>
            </a:b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Grp="1" noChangeAspect="1" noChangeArrowheads="1"/>
          </p:cNvPicPr>
          <p:nvPr>
            <p:ph idx="1"/>
          </p:nvPr>
        </p:nvPicPr>
        <p:blipFill>
          <a:blip r:embed="rId2"/>
          <a:srcRect/>
          <a:stretch>
            <a:fillRect/>
          </a:stretch>
        </p:blipFill>
        <p:spPr bwMode="auto">
          <a:xfrm>
            <a:off x="457200" y="1289188"/>
            <a:ext cx="8229600" cy="4004986"/>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Grp="1" noChangeAspect="1" noChangeArrowheads="1"/>
          </p:cNvPicPr>
          <p:nvPr>
            <p:ph idx="1"/>
          </p:nvPr>
        </p:nvPicPr>
        <p:blipFill>
          <a:blip r:embed="rId2"/>
          <a:srcRect/>
          <a:stretch>
            <a:fillRect/>
          </a:stretch>
        </p:blipFill>
        <p:spPr bwMode="auto">
          <a:xfrm>
            <a:off x="457200" y="1730522"/>
            <a:ext cx="8229600" cy="3122318"/>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 Flip Flop</a:t>
            </a:r>
            <a:br>
              <a:rPr lang="en-US" dirty="0"/>
            </a:br>
            <a:endParaRPr lang="en-US" dirty="0"/>
          </a:p>
        </p:txBody>
      </p:sp>
      <p:sp>
        <p:nvSpPr>
          <p:cNvPr id="3" name="Content Placeholder 2"/>
          <p:cNvSpPr>
            <a:spLocks noGrp="1"/>
          </p:cNvSpPr>
          <p:nvPr>
            <p:ph idx="1"/>
          </p:nvPr>
        </p:nvSpPr>
        <p:spPr/>
        <p:txBody>
          <a:bodyPr/>
          <a:lstStyle/>
          <a:p>
            <a:r>
              <a:rPr lang="en-US" dirty="0"/>
              <a:t>A T flip flop is like JK flip-flop. These are basically a single input version of JK flip flop. This modified form of JK flip-flop is obtained by connecting both inputs J and K together. This flip-flop has only one input along with the clock input.</a:t>
            </a:r>
          </a:p>
          <a:p>
            <a:pPr>
              <a:buNone/>
            </a:pP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219</Words>
  <Application>Microsoft Office PowerPoint</Application>
  <PresentationFormat>On-screen Show (4:3)</PresentationFormat>
  <Paragraphs>19</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JK Flip-flop </vt:lpstr>
      <vt:lpstr>JK Flip-flop </vt:lpstr>
      <vt:lpstr>Slide 3</vt:lpstr>
      <vt:lpstr>Slide 4</vt:lpstr>
      <vt:lpstr>Slide 5</vt:lpstr>
      <vt:lpstr>D Flip Flop </vt:lpstr>
      <vt:lpstr>Slide 7</vt:lpstr>
      <vt:lpstr>Slide 8</vt:lpstr>
      <vt:lpstr>T Flip Flop </vt:lpstr>
      <vt:lpstr>Slide 10</vt:lpstr>
      <vt:lpstr>Slide 11</vt:lpstr>
      <vt:lpstr>Slide 12</vt:lpstr>
      <vt:lpstr>Applications of Flip-Flops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JK Flip-flop</dc:title>
  <dc:creator>iqra sarwar</dc:creator>
  <cp:lastModifiedBy>iqra sarwar</cp:lastModifiedBy>
  <cp:revision>3</cp:revision>
  <dcterms:created xsi:type="dcterms:W3CDTF">2020-07-08T05:07:35Z</dcterms:created>
  <dcterms:modified xsi:type="dcterms:W3CDTF">2020-07-08T05:32:57Z</dcterms:modified>
</cp:coreProperties>
</file>

<file path=docProps/thumbnail.jpeg>
</file>